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DD96-1B8C-1181-37DF-B2A99E0B1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15288-2577-CE65-F4BB-6BA832671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FC155-D205-3080-357C-1B1A3239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91017-05A4-C3D8-BC20-5E1CBF28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5FDE5-545C-B9A0-2932-594D9736F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29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EB88-BE02-D749-7CF6-CCD2A8B28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ADB74-AA43-7591-61AA-F6353BB1A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4AA47-657B-79A1-2447-6D557C08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91CAC-2E01-DF1F-ADF2-04C39C05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BB8D4-39C5-B8BD-8AA5-B22AD731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8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4911F6-3C0D-C19F-0769-37741273BA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B4D785-D31B-64A9-97E5-8FCDE9E210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AD516-6A7B-495B-A5F6-369C8AFC7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0A273-968F-E623-71B1-19800DD28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0742F-4385-9786-2793-3C85FAE8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63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D17FD-B200-E65A-D4CA-EB0801E7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BCB67-DEDC-06FE-C864-C4FE10C1B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BE2DD-280B-2846-1FBC-AFD467F7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A4D0F-FA88-0CD8-5DBB-8D7D4AB8D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02C0A-768B-977E-4A47-2FF91C1A0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48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8C36E-5B61-B6EE-CD56-5A89C65BE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4E075-4EDC-4D54-CBCF-50512551C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9F4F8-1DD8-A7C3-E301-98CC3BE1F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1576A-572B-8DE3-356A-16AD4E84F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A8DF0-3302-3692-608B-0DA49C14F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7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0AD4D-F83E-CBAE-CE12-E7B44294A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4D7A0-EDED-2CDE-054E-5B7550E8B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A91FC-87CB-2FD6-2629-60F5853B2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4717F-4F02-42D4-3934-84E4D96C5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35317-DF61-13C9-CF69-B7740005C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E56-503D-B3D6-B4D8-F8AB979F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7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F7937-FBF3-76DA-91D1-D27B1A011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8FC0D-5563-15F5-7E2B-590086CA9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3C4DB4-2A10-5870-7C0B-28AC78D217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D8ED1-D685-A0C8-A3AC-9DD506D1A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41BB8E-7D07-1717-C090-F90BB1DAA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8F214B-0079-D56B-F190-192544DC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8F354-31BB-0695-9A1B-751A28D11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CD52BF-4F2E-6A1E-B434-0951906AC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0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257A-0071-6EAF-2B41-60730574F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AFC66C-1C82-6393-F74C-C71993FA2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100BF-1DF6-154A-3F5B-41FBA691A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AF397-9DB2-EA9F-7474-7258A46B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38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70BF6E-2808-CD7A-97C8-9B8658C0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C456F-3339-624F-F834-27DD0832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30ACB-C28F-8503-CC34-946C4C238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1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82EB1-9905-CEFA-05F0-8DC1150C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5B53F-63C0-E526-B62E-2CE20B476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A765F-9B6A-0A8B-7C3D-37C3F5ED1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2AEA8-EBAD-DE50-E0CF-0F561421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A519F-7F39-62EE-85EC-652701BF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393843-181A-9DCF-C794-2A514ADF3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3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D83EE-95B5-E6F4-5A56-48835CBC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3A584-F85D-174A-0854-86775FF9A5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8B46F9-E4F3-AF1E-C647-DC2C3875C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5870F-649A-48A3-0D3B-8AF3B66F8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369BD-1073-9DB8-2B1C-BB8CECB2B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B80E-1BA4-D5E8-99D0-68F18B0A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34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DC3FB-A8AC-31FF-12C0-2364EFC7C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81636-E245-53E8-B8F9-7126F9300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534FD-E7C6-9FAA-61CF-62BB144112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D712A7-9F5B-4E51-B12D-238BD52B916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09398-7187-349F-D0B4-CEEF4412F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AA199-A37F-B3CB-2A2F-0DCB53B62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65D509-F2EE-4575-93A4-104B1ADAD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456FB-0AEE-29E4-5995-56A1C0C003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minh</a:t>
            </a:r>
            <a:r>
              <a:rPr lang="en-US" dirty="0"/>
              <a:t> </a:t>
            </a:r>
            <a:r>
              <a:rPr lang="en-US" dirty="0" err="1"/>
              <a:t>họa</a:t>
            </a:r>
            <a:endParaRPr lang="en-US" dirty="0"/>
          </a:p>
        </p:txBody>
      </p:sp>
      <p:pic>
        <p:nvPicPr>
          <p:cNvPr id="6" name="Video 5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B8BDD7EF-AF0F-25A7-781A-DE558C42FB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04662" y="3633948"/>
            <a:ext cx="5021584" cy="282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8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Video minh họa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2025-10-02T01:00:50Z</dcterms:created>
  <dcterms:modified xsi:type="dcterms:W3CDTF">2025-10-02T01:07:54Z</dcterms:modified>
</cp:coreProperties>
</file>

<file path=docProps/thumbnail.jpeg>
</file>